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3.png" ContentType="image/png"/>
  <Override PartName="/ppt/media/image42.jpeg" ContentType="image/jpe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5593031-31CF-4EA6-BDD9-EF005749A5A9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BFF3EA28-ED56-487C-8EBB-171919F7C0E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3DAA3E7-D725-4DF9-8490-CBA9E53FBA5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721FEAF-0BE8-4B05-977C-89AF22D508A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ABF08E1-45DF-4B74-873D-DB0DB1ED1A8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0DF2880-BA5A-40BF-BCE8-11CCE5233F1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981DBBF0-E952-45CC-8B60-C9827747F8D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83FCFB8-C85C-4AB2-B503-90649A77565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D472E564-DCD4-429F-9C7A-C8ABD4588D5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9A0EA2F6-0175-40FD-B961-791E6EBA2A7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8CDEA0A0-5755-4111-B77F-EFEEE356BC2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A4ADAAD-3C63-44E2-AD58-ABAAA361B2A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800" cy="514188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200" cy="226512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C5A4531-C0C0-4D60-ABAE-AD9C81D2BF2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67" t="0" r="17867" b="0"/>
          <a:stretch/>
        </p:blipFill>
        <p:spPr>
          <a:xfrm>
            <a:off x="0" y="0"/>
            <a:ext cx="5394240" cy="514188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2080" cy="244044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8560" cy="514188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4000" cy="25488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702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99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CustomShape 8"/>
          <p:cNvSpPr/>
          <p:nvPr/>
        </p:nvSpPr>
        <p:spPr>
          <a:xfrm>
            <a:off x="1736640" y="1132200"/>
            <a:ext cx="571608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2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3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304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6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307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50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964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5526000" y="1725120"/>
            <a:ext cx="332964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5490000" y="1647360"/>
            <a:ext cx="4659120" cy="16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Работа с координатами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Формы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Работа с формами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ScrollTo ScrollBy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91440" y="1007640"/>
            <a:ext cx="8593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Метод scrollTo(pageX,pageY) прокручивает страницу к указанным координатам относительно документа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Метод scrollBy(x,y) прокручивает страницу относительно текущих координат.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3840480" y="2926080"/>
            <a:ext cx="1188360" cy="118836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scrollIntoView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31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Метод elem.scrollIntoView(top) вызывается на элементе и прокручивает страницу так, чтобы элемент оказался вверху, если параметр top равен true, и внизу, если top равен false. Причем, если параметр top не указан, то он считается равным true.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Запрет прокрутки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40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2"/>
          <a:srcRect l="-596333" t="1346488" r="290122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rcRect l="-300878" t="164164" r="-300878" b="-1547773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sp>
        <p:nvSpPr>
          <p:cNvPr id="243" name="CustomShape 8"/>
          <p:cNvSpPr/>
          <p:nvPr/>
        </p:nvSpPr>
        <p:spPr>
          <a:xfrm>
            <a:off x="104040" y="1280160"/>
            <a:ext cx="9019440" cy="299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Иногда бывает нужно временно сделать документ «непрокручиваемым». Например, при показе большого диалогового окна над документом — чтобы посетитель мог прокручивать это окно, но не документ.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Чтобы запретить прокрутку страницы, достаточно поставить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document.body.style.overflow = "hidden".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Вместо document.body может быть любой элемент, прокрутку которого необходимо запретить.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51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2" name="" descr=""/>
          <p:cNvPicPr/>
          <p:nvPr/>
        </p:nvPicPr>
        <p:blipFill>
          <a:blip r:embed="rId2"/>
          <a:srcRect l="-596333" t="1346488" r="290122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3"/>
          <a:srcRect l="-300878" t="164164" r="-300878" b="-1547773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sp>
        <p:nvSpPr>
          <p:cNvPr id="254" name="CustomShape 8"/>
          <p:cNvSpPr/>
          <p:nvPr/>
        </p:nvSpPr>
        <p:spPr>
          <a:xfrm>
            <a:off x="104040" y="1280160"/>
            <a:ext cx="901944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" descr=""/>
          <p:cNvPicPr/>
          <p:nvPr/>
        </p:nvPicPr>
        <p:blipFill>
          <a:blip r:embed="rId4"/>
          <a:stretch/>
        </p:blipFill>
        <p:spPr>
          <a:xfrm>
            <a:off x="295560" y="1188720"/>
            <a:ext cx="4276080" cy="28947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5"/>
          <a:stretch/>
        </p:blipFill>
        <p:spPr>
          <a:xfrm>
            <a:off x="4572000" y="649800"/>
            <a:ext cx="3876120" cy="41047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64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5" name="" descr=""/>
          <p:cNvPicPr/>
          <p:nvPr/>
        </p:nvPicPr>
        <p:blipFill>
          <a:blip r:embed="rId2"/>
          <a:srcRect l="-596333" t="1346488" r="290122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rcRect l="-300878" t="164164" r="-300878" b="-1547773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sp>
        <p:nvSpPr>
          <p:cNvPr id="267" name="CustomShape 8"/>
          <p:cNvSpPr/>
          <p:nvPr/>
        </p:nvSpPr>
        <p:spPr>
          <a:xfrm>
            <a:off x="104040" y="1280160"/>
            <a:ext cx="901944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4"/>
          <a:stretch/>
        </p:blipFill>
        <p:spPr>
          <a:xfrm>
            <a:off x="2103120" y="1280160"/>
            <a:ext cx="4857120" cy="2971080"/>
          </a:xfrm>
          <a:prstGeom prst="rect">
            <a:avLst/>
          </a:prstGeom>
          <a:ln>
            <a:noFill/>
          </a:ln>
        </p:spPr>
      </p:pic>
      <p:sp>
        <p:nvSpPr>
          <p:cNvPr id="269" name="CustomShape 9"/>
          <p:cNvSpPr/>
          <p:nvPr/>
        </p:nvSpPr>
        <p:spPr>
          <a:xfrm>
            <a:off x="274320" y="365760"/>
            <a:ext cx="8686440" cy="55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OffsetHeight/Width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Label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77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2"/>
          <a:srcRect l="-596333" t="1346488" r="290122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rcRect l="-300878" t="164164" r="-300878" b="-1547773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sp>
        <p:nvSpPr>
          <p:cNvPr id="280" name="CustomShape 8"/>
          <p:cNvSpPr/>
          <p:nvPr/>
        </p:nvSpPr>
        <p:spPr>
          <a:xfrm>
            <a:off x="104040" y="1280160"/>
            <a:ext cx="901944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клик на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label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засчитывается как клик на элементе формы, к которому он относится. Это позволяет посетителям кликать на большой красивой метке, а не на маленьком квадратике input type=checkbox (radio).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onChange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7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88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9" name="" descr=""/>
          <p:cNvPicPr/>
          <p:nvPr/>
        </p:nvPicPr>
        <p:blipFill>
          <a:blip r:embed="rId2"/>
          <a:srcRect l="-596333" t="1346488" r="290122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90" name="" descr=""/>
          <p:cNvPicPr/>
          <p:nvPr/>
        </p:nvPicPr>
        <p:blipFill>
          <a:blip r:embed="rId3"/>
          <a:srcRect l="-300878" t="164164" r="-300878" b="-1547773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sp>
        <p:nvSpPr>
          <p:cNvPr id="291" name="CustomShape 8"/>
          <p:cNvSpPr/>
          <p:nvPr/>
        </p:nvSpPr>
        <p:spPr>
          <a:xfrm>
            <a:off x="104040" y="1280160"/>
            <a:ext cx="901944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Событие change происходит при изменении значения элемента формы. Работает только для текстовых элементов формы (IE9&lt;).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2017-05-12T17:13:34Z</dcterms:modified>
  <cp:revision>1</cp:revision>
  <dc:subject/>
  <dc:title/>
</cp:coreProperties>
</file>